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306" y="21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7C432C-20CD-4DE3-9807-469EA5DB4686}" type="datetimeFigureOut">
              <a:rPr lang="en-US" smtClean="0"/>
              <a:t>12/13/2011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2F39DE-A08D-417F-B75B-04C373C9EDE7}" type="slidenum">
              <a:rPr lang="en-US" smtClean="0"/>
              <a:t>‹#›</a:t>
            </a:fld>
            <a:endParaRPr lang="en-US" dirty="0"/>
          </a:p>
        </p:txBody>
      </p:sp>
    </p:spTree>
    <p:extLst>
      <p:ext uri="{BB962C8B-B14F-4D97-AF65-F5344CB8AC3E}">
        <p14:creationId xmlns:p14="http://schemas.microsoft.com/office/powerpoint/2010/main" val="4255170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2F39DE-A08D-417F-B75B-04C373C9EDE7}" type="slidenum">
              <a:rPr lang="en-US" smtClean="0"/>
              <a:t>8</a:t>
            </a:fld>
            <a:endParaRPr lang="en-US" dirty="0"/>
          </a:p>
        </p:txBody>
      </p:sp>
    </p:spTree>
    <p:extLst>
      <p:ext uri="{BB962C8B-B14F-4D97-AF65-F5344CB8AC3E}">
        <p14:creationId xmlns:p14="http://schemas.microsoft.com/office/powerpoint/2010/main" val="3861383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dirty="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C2209776-09D8-4B96-81F8-6465C4A96B02}" type="datetimeFigureOut">
              <a:rPr lang="en-US" smtClean="0"/>
              <a:t>12/13/2011</a:t>
            </a:fld>
            <a:endParaRPr lang="en-US" dirty="0"/>
          </a:p>
        </p:txBody>
      </p:sp>
      <p:sp>
        <p:nvSpPr>
          <p:cNvPr id="17" name="Slide Number Placeholder 16"/>
          <p:cNvSpPr>
            <a:spLocks noGrp="1"/>
          </p:cNvSpPr>
          <p:nvPr>
            <p:ph type="sldNum" sz="quarter" idx="11"/>
          </p:nvPr>
        </p:nvSpPr>
        <p:spPr/>
        <p:txBody>
          <a:bodyPr/>
          <a:lstStyle/>
          <a:p>
            <a:fld id="{7E87B441-3C66-45C6-9A1F-71AD35D5BDC5}" type="slidenum">
              <a:rPr lang="en-US" smtClean="0"/>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209776-09D8-4B96-81F8-6465C4A96B02}"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87B441-3C66-45C6-9A1F-71AD35D5BDC5}"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209776-09D8-4B96-81F8-6465C4A96B02}"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87B441-3C66-45C6-9A1F-71AD35D5BDC5}" type="slidenum">
              <a:rPr lang="en-US" smtClean="0"/>
              <a:t>‹#›</a:t>
            </a:fld>
            <a:endParaRPr lang="en-US" dirty="0"/>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C2209776-09D8-4B96-81F8-6465C4A96B02}" type="datetimeFigureOut">
              <a:rPr lang="en-US" smtClean="0"/>
              <a:t>12/13/2011</a:t>
            </a:fld>
            <a:endParaRPr lang="en-US" dirty="0"/>
          </a:p>
        </p:txBody>
      </p:sp>
      <p:sp>
        <p:nvSpPr>
          <p:cNvPr id="12" name="Slide Number Placeholder 11"/>
          <p:cNvSpPr>
            <a:spLocks noGrp="1"/>
          </p:cNvSpPr>
          <p:nvPr>
            <p:ph type="sldNum" sz="quarter" idx="15"/>
          </p:nvPr>
        </p:nvSpPr>
        <p:spPr/>
        <p:txBody>
          <a:bodyPr/>
          <a:lstStyle/>
          <a:p>
            <a:fld id="{7E87B441-3C66-45C6-9A1F-71AD35D5BDC5}" type="slidenum">
              <a:rPr lang="en-US" smtClean="0"/>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dirty="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C2209776-09D8-4B96-81F8-6465C4A96B02}" type="datetimeFigureOut">
              <a:rPr lang="en-US" smtClean="0"/>
              <a:t>12/13/2011</a:t>
            </a:fld>
            <a:endParaRPr lang="en-US" dirty="0"/>
          </a:p>
        </p:txBody>
      </p:sp>
      <p:sp>
        <p:nvSpPr>
          <p:cNvPr id="14" name="Slide Number Placeholder 13"/>
          <p:cNvSpPr>
            <a:spLocks noGrp="1"/>
          </p:cNvSpPr>
          <p:nvPr>
            <p:ph type="sldNum" sz="quarter" idx="11"/>
          </p:nvPr>
        </p:nvSpPr>
        <p:spPr/>
        <p:txBody>
          <a:bodyPr/>
          <a:lstStyle/>
          <a:p>
            <a:fld id="{7E87B441-3C66-45C6-9A1F-71AD35D5BDC5}" type="slidenum">
              <a:rPr lang="en-US" smtClean="0"/>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C2209776-09D8-4B96-81F8-6465C4A96B02}" type="datetimeFigureOut">
              <a:rPr lang="en-US" smtClean="0"/>
              <a:t>12/13/2011</a:t>
            </a:fld>
            <a:endParaRPr lang="en-US" dirty="0"/>
          </a:p>
        </p:txBody>
      </p:sp>
      <p:sp>
        <p:nvSpPr>
          <p:cNvPr id="12" name="Slide Number Placeholder 11"/>
          <p:cNvSpPr>
            <a:spLocks noGrp="1"/>
          </p:cNvSpPr>
          <p:nvPr>
            <p:ph type="sldNum" sz="quarter" idx="16"/>
          </p:nvPr>
        </p:nvSpPr>
        <p:spPr/>
        <p:txBody>
          <a:bodyPr/>
          <a:lstStyle/>
          <a:p>
            <a:fld id="{7E87B441-3C66-45C6-9A1F-71AD35D5BDC5}" type="slidenum">
              <a:rPr lang="en-US" smtClean="0"/>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C2209776-09D8-4B96-81F8-6465C4A96B02}" type="datetimeFigureOut">
              <a:rPr lang="en-US" smtClean="0"/>
              <a:t>12/13/2011</a:t>
            </a:fld>
            <a:endParaRPr lang="en-US" dirty="0"/>
          </a:p>
        </p:txBody>
      </p:sp>
      <p:sp>
        <p:nvSpPr>
          <p:cNvPr id="12" name="Slide Number Placeholder 11"/>
          <p:cNvSpPr>
            <a:spLocks noGrp="1"/>
          </p:cNvSpPr>
          <p:nvPr>
            <p:ph type="sldNum" sz="quarter" idx="17"/>
          </p:nvPr>
        </p:nvSpPr>
        <p:spPr/>
        <p:txBody>
          <a:bodyPr/>
          <a:lstStyle/>
          <a:p>
            <a:fld id="{7E87B441-3C66-45C6-9A1F-71AD35D5BDC5}" type="slidenum">
              <a:rPr lang="en-US" smtClean="0"/>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C2209776-09D8-4B96-81F8-6465C4A96B02}" type="datetimeFigureOut">
              <a:rPr lang="en-US" smtClean="0"/>
              <a:t>12/13/2011</a:t>
            </a:fld>
            <a:endParaRPr lang="en-US" dirty="0"/>
          </a:p>
        </p:txBody>
      </p:sp>
      <p:sp>
        <p:nvSpPr>
          <p:cNvPr id="16" name="Slide Number Placeholder 15"/>
          <p:cNvSpPr>
            <a:spLocks noGrp="1"/>
          </p:cNvSpPr>
          <p:nvPr>
            <p:ph type="sldNum" sz="quarter" idx="11"/>
          </p:nvPr>
        </p:nvSpPr>
        <p:spPr/>
        <p:txBody>
          <a:bodyPr/>
          <a:lstStyle/>
          <a:p>
            <a:fld id="{7E87B441-3C66-45C6-9A1F-71AD35D5BDC5}" type="slidenum">
              <a:rPr lang="en-US" smtClean="0"/>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2209776-09D8-4B96-81F8-6465C4A96B02}" type="datetimeFigureOut">
              <a:rPr lang="en-US" smtClean="0"/>
              <a:t>12/13/2011</a:t>
            </a:fld>
            <a:endParaRPr lang="en-US" dirty="0"/>
          </a:p>
        </p:txBody>
      </p:sp>
      <p:sp>
        <p:nvSpPr>
          <p:cNvPr id="8" name="Slide Number Placeholder 7"/>
          <p:cNvSpPr>
            <a:spLocks noGrp="1"/>
          </p:cNvSpPr>
          <p:nvPr>
            <p:ph type="sldNum" sz="quarter" idx="11"/>
          </p:nvPr>
        </p:nvSpPr>
        <p:spPr/>
        <p:txBody>
          <a:bodyPr/>
          <a:lstStyle/>
          <a:p>
            <a:fld id="{7E87B441-3C66-45C6-9A1F-71AD35D5BDC5}" type="slidenum">
              <a:rPr lang="en-US" smtClean="0"/>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C2209776-09D8-4B96-81F8-6465C4A96B02}" type="datetimeFigureOut">
              <a:rPr lang="en-US" smtClean="0"/>
              <a:t>12/13/2011</a:t>
            </a:fld>
            <a:endParaRPr lang="en-US" dirty="0"/>
          </a:p>
        </p:txBody>
      </p:sp>
      <p:sp>
        <p:nvSpPr>
          <p:cNvPr id="19" name="Slide Number Placeholder 18"/>
          <p:cNvSpPr>
            <a:spLocks noGrp="1"/>
          </p:cNvSpPr>
          <p:nvPr>
            <p:ph type="sldNum" sz="quarter" idx="16"/>
          </p:nvPr>
        </p:nvSpPr>
        <p:spPr/>
        <p:txBody>
          <a:bodyPr/>
          <a:lstStyle/>
          <a:p>
            <a:fld id="{7E87B441-3C66-45C6-9A1F-71AD35D5BDC5}" type="slidenum">
              <a:rPr lang="en-US" smtClean="0"/>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C2209776-09D8-4B96-81F8-6465C4A96B02}" type="datetimeFigureOut">
              <a:rPr lang="en-US" smtClean="0"/>
              <a:t>12/13/2011</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7E87B441-3C66-45C6-9A1F-71AD35D5BDC5}" type="slidenum">
              <a:rPr lang="en-US" smtClean="0"/>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C2209776-09D8-4B96-81F8-6465C4A96B02}" type="datetimeFigureOut">
              <a:rPr lang="en-US" smtClean="0"/>
              <a:t>12/13/2011</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7E87B441-3C66-45C6-9A1F-71AD35D5BDC5}" type="slidenum">
              <a:rPr lang="en-US" smtClean="0"/>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90800" y="3048000"/>
            <a:ext cx="4013200" cy="428625"/>
          </a:xfrm>
        </p:spPr>
        <p:txBody>
          <a:bodyPr/>
          <a:lstStyle/>
          <a:p>
            <a:r>
              <a:rPr lang="en-US" dirty="0" smtClean="0">
                <a:latin typeface="Lucida Calligraphy" pitchFamily="66" charset="0"/>
              </a:rPr>
              <a:t>By: </a:t>
            </a:r>
            <a:r>
              <a:rPr lang="en-US" dirty="0" err="1" smtClean="0">
                <a:latin typeface="Lucida Calligraphy" pitchFamily="66" charset="0"/>
              </a:rPr>
              <a:t>Kaytln</a:t>
            </a:r>
            <a:r>
              <a:rPr lang="en-US" dirty="0" smtClean="0">
                <a:latin typeface="Lucida Calligraphy" pitchFamily="66" charset="0"/>
              </a:rPr>
              <a:t> Burns </a:t>
            </a:r>
            <a:endParaRPr lang="en-US" dirty="0">
              <a:latin typeface="Lucida Calligraphy" pitchFamily="66" charset="0"/>
            </a:endParaRPr>
          </a:p>
        </p:txBody>
      </p:sp>
      <p:sp>
        <p:nvSpPr>
          <p:cNvPr id="2" name="Title 1"/>
          <p:cNvSpPr>
            <a:spLocks noGrp="1"/>
          </p:cNvSpPr>
          <p:nvPr>
            <p:ph type="title"/>
          </p:nvPr>
        </p:nvSpPr>
        <p:spPr>
          <a:xfrm>
            <a:off x="2514600" y="1828800"/>
            <a:ext cx="4013200" cy="1209040"/>
          </a:xfrm>
        </p:spPr>
        <p:txBody>
          <a:bodyPr>
            <a:noAutofit/>
          </a:bodyPr>
          <a:lstStyle/>
          <a:p>
            <a:r>
              <a:rPr lang="en-US" sz="4000" dirty="0" smtClean="0">
                <a:latin typeface="Lucida Calligraphy" pitchFamily="66" charset="0"/>
              </a:rPr>
              <a:t>Ray </a:t>
            </a:r>
            <a:r>
              <a:rPr lang="en-US" sz="4000" dirty="0" err="1" smtClean="0">
                <a:latin typeface="Lucida Calligraphy" pitchFamily="66" charset="0"/>
              </a:rPr>
              <a:t>bradbury</a:t>
            </a:r>
            <a:r>
              <a:rPr lang="en-US" sz="4000" dirty="0" smtClean="0">
                <a:latin typeface="Lucida Calligraphy" pitchFamily="66" charset="0"/>
              </a:rPr>
              <a:t> </a:t>
            </a:r>
            <a:endParaRPr lang="en-US" sz="4000" dirty="0">
              <a:latin typeface="Lucida Calligraphy" pitchFamily="66" charset="0"/>
            </a:endParaRPr>
          </a:p>
        </p:txBody>
      </p:sp>
    </p:spTree>
    <p:extLst>
      <p:ext uri="{BB962C8B-B14F-4D97-AF65-F5344CB8AC3E}">
        <p14:creationId xmlns:p14="http://schemas.microsoft.com/office/powerpoint/2010/main" val="916601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2057400"/>
            <a:ext cx="7467600" cy="1323439"/>
          </a:xfrm>
          <a:prstGeom prst="rect">
            <a:avLst/>
          </a:prstGeom>
          <a:noFill/>
        </p:spPr>
        <p:txBody>
          <a:bodyPr wrap="square" lIns="91440" tIns="45720" rIns="91440" bIns="45720">
            <a:spAutoFit/>
          </a:bodyPr>
          <a:lstStyle/>
          <a:p>
            <a:pPr algn="ctr"/>
            <a:r>
              <a:rPr lang="en-US" sz="8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Lucida Calligraphy" pitchFamily="66" charset="0"/>
              </a:rPr>
              <a:t>The end </a:t>
            </a:r>
            <a:r>
              <a:rPr lang="en-US" sz="80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Lucida Calligraphy" pitchFamily="66" charset="0"/>
                <a:sym typeface="Wingdings" pitchFamily="2" charset="2"/>
              </a:rPr>
              <a:t> </a:t>
            </a:r>
            <a:endParaRPr lang="en-US" sz="8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Lucida Calligraphy" pitchFamily="66" charset="0"/>
            </a:endParaRPr>
          </a:p>
        </p:txBody>
      </p:sp>
    </p:spTree>
    <p:extLst>
      <p:ext uri="{BB962C8B-B14F-4D97-AF65-F5344CB8AC3E}">
        <p14:creationId xmlns:p14="http://schemas.microsoft.com/office/powerpoint/2010/main" val="3654885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4600" y="304800"/>
            <a:ext cx="4114800" cy="701040"/>
          </a:xfrm>
        </p:spPr>
        <p:txBody>
          <a:bodyPr>
            <a:normAutofit/>
          </a:bodyPr>
          <a:lstStyle/>
          <a:p>
            <a:r>
              <a:rPr lang="en-US" sz="2000" dirty="0" smtClean="0">
                <a:latin typeface="Lucida Calligraphy" pitchFamily="66" charset="0"/>
              </a:rPr>
              <a:t>About Ray </a:t>
            </a:r>
            <a:endParaRPr lang="en-US" sz="2000" dirty="0">
              <a:latin typeface="Lucida Calligraphy" pitchFamily="66"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514600"/>
            <a:ext cx="2133600" cy="2436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743200" y="2819400"/>
            <a:ext cx="3886200" cy="646331"/>
          </a:xfrm>
          <a:prstGeom prst="rect">
            <a:avLst/>
          </a:prstGeom>
          <a:noFill/>
        </p:spPr>
        <p:txBody>
          <a:bodyPr wrap="square" rtlCol="0">
            <a:spAutoFit/>
          </a:bodyPr>
          <a:lstStyle/>
          <a:p>
            <a:r>
              <a:rPr lang="en-US" dirty="0" smtClean="0"/>
              <a:t>Born on August 22, 1920 in Waukegan, Illinois</a:t>
            </a:r>
            <a:endParaRPr lang="en-US" dirty="0"/>
          </a:p>
        </p:txBody>
      </p:sp>
      <p:sp>
        <p:nvSpPr>
          <p:cNvPr id="6" name="TextBox 5"/>
          <p:cNvSpPr txBox="1"/>
          <p:nvPr/>
        </p:nvSpPr>
        <p:spPr>
          <a:xfrm>
            <a:off x="2743200" y="3886200"/>
            <a:ext cx="3886200" cy="1200329"/>
          </a:xfrm>
          <a:prstGeom prst="rect">
            <a:avLst/>
          </a:prstGeom>
          <a:noFill/>
        </p:spPr>
        <p:txBody>
          <a:bodyPr wrap="square" rtlCol="0">
            <a:spAutoFit/>
          </a:bodyPr>
          <a:lstStyle/>
          <a:p>
            <a:r>
              <a:rPr lang="en-US" dirty="0" smtClean="0"/>
              <a:t>He graduated from a Los Angeles high school in 1938.  That was the end of his formal education, but he learned mostly from life and its experiences.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4038600"/>
            <a:ext cx="2425614" cy="2414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5866" y="1285875"/>
            <a:ext cx="2971800"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57200" y="5638800"/>
            <a:ext cx="3028666" cy="923330"/>
          </a:xfrm>
          <a:prstGeom prst="rect">
            <a:avLst/>
          </a:prstGeom>
          <a:noFill/>
        </p:spPr>
        <p:txBody>
          <a:bodyPr wrap="square" rtlCol="0">
            <a:spAutoFit/>
          </a:bodyPr>
          <a:lstStyle/>
          <a:p>
            <a:r>
              <a:rPr lang="en-US" dirty="0" smtClean="0"/>
              <a:t>He was one of those people who changed the way people think. </a:t>
            </a:r>
            <a:endParaRPr lang="en-US" dirty="0"/>
          </a:p>
        </p:txBody>
      </p:sp>
    </p:spTree>
    <p:extLst>
      <p:ext uri="{BB962C8B-B14F-4D97-AF65-F5344CB8AC3E}">
        <p14:creationId xmlns:p14="http://schemas.microsoft.com/office/powerpoint/2010/main" val="1425503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4600" y="152400"/>
            <a:ext cx="4114800" cy="701040"/>
          </a:xfrm>
        </p:spPr>
        <p:txBody>
          <a:bodyPr>
            <a:normAutofit/>
          </a:bodyPr>
          <a:lstStyle/>
          <a:p>
            <a:r>
              <a:rPr lang="en-US" sz="2000" dirty="0" smtClean="0">
                <a:latin typeface="Lucida Calligraphy" pitchFamily="66" charset="0"/>
              </a:rPr>
              <a:t>Childhood </a:t>
            </a:r>
            <a:endParaRPr lang="en-US" sz="2000" dirty="0">
              <a:latin typeface="Lucida Calligraphy" pitchFamily="66"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67264"/>
            <a:ext cx="15240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286000" y="1295400"/>
            <a:ext cx="4876800" cy="1477328"/>
          </a:xfrm>
          <a:prstGeom prst="rect">
            <a:avLst/>
          </a:prstGeom>
          <a:noFill/>
        </p:spPr>
        <p:txBody>
          <a:bodyPr wrap="square" rtlCol="0">
            <a:spAutoFit/>
          </a:bodyPr>
          <a:lstStyle/>
          <a:p>
            <a:r>
              <a:rPr lang="en-US" dirty="0"/>
              <a:t>Bradbury's early childhood in Waukegan was characterized by his loving extended family. These formative years provided the foundations for both the author and his stories.</a:t>
            </a:r>
          </a:p>
          <a:p>
            <a:endParaRPr lang="en-US" dirty="0"/>
          </a:p>
        </p:txBody>
      </p:sp>
      <p:sp>
        <p:nvSpPr>
          <p:cNvPr id="5" name="TextBox 4"/>
          <p:cNvSpPr txBox="1"/>
          <p:nvPr/>
        </p:nvSpPr>
        <p:spPr>
          <a:xfrm>
            <a:off x="5486400" y="4419600"/>
            <a:ext cx="3352800" cy="2031325"/>
          </a:xfrm>
          <a:prstGeom prst="rect">
            <a:avLst/>
          </a:prstGeom>
          <a:noFill/>
        </p:spPr>
        <p:txBody>
          <a:bodyPr wrap="square" rtlCol="0">
            <a:spAutoFit/>
          </a:bodyPr>
          <a:lstStyle/>
          <a:p>
            <a:r>
              <a:rPr lang="en-US" dirty="0"/>
              <a:t> As a teenager, Bradbury often roller-skated through Hollywood, trying to spot celebrities. He befriended other talented and creative people, like special effects maestro Ray </a:t>
            </a:r>
            <a:r>
              <a:rPr lang="en-US" dirty="0" err="1"/>
              <a:t>Harryhausen</a:t>
            </a:r>
            <a:r>
              <a:rPr lang="en-US" dirty="0"/>
              <a:t> and radio star George Burns. </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2514600"/>
            <a:ext cx="1143000"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505200"/>
            <a:ext cx="1095497" cy="171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579604" y="3710979"/>
            <a:ext cx="2839995" cy="1477328"/>
          </a:xfrm>
          <a:prstGeom prst="rect">
            <a:avLst/>
          </a:prstGeom>
          <a:noFill/>
        </p:spPr>
        <p:txBody>
          <a:bodyPr wrap="square" rtlCol="0">
            <a:spAutoFit/>
          </a:bodyPr>
          <a:lstStyle/>
          <a:p>
            <a:r>
              <a:rPr lang="en-US" dirty="0"/>
              <a:t>His first published short story was "</a:t>
            </a:r>
            <a:r>
              <a:rPr lang="en-US" dirty="0" err="1"/>
              <a:t>Hollerbochen's</a:t>
            </a:r>
            <a:r>
              <a:rPr lang="en-US" dirty="0"/>
              <a:t> Dilemma," printed in 1938 in Imagination!, an amateur fan magazine</a:t>
            </a:r>
          </a:p>
        </p:txBody>
      </p:sp>
    </p:spTree>
    <p:extLst>
      <p:ext uri="{BB962C8B-B14F-4D97-AF65-F5344CB8AC3E}">
        <p14:creationId xmlns:p14="http://schemas.microsoft.com/office/powerpoint/2010/main" val="386245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4600" y="304800"/>
            <a:ext cx="4114800" cy="701040"/>
          </a:xfrm>
        </p:spPr>
        <p:txBody>
          <a:bodyPr>
            <a:normAutofit/>
          </a:bodyPr>
          <a:lstStyle/>
          <a:p>
            <a:r>
              <a:rPr lang="en-US" sz="2000" dirty="0" smtClean="0">
                <a:latin typeface="Lucida Calligraphy" pitchFamily="66" charset="0"/>
              </a:rPr>
              <a:t>About his early life </a:t>
            </a:r>
            <a:endParaRPr lang="en-US" sz="2000" dirty="0">
              <a:latin typeface="Lucida Calligraphy" pitchFamily="66" charset="0"/>
            </a:endParaRPr>
          </a:p>
        </p:txBody>
      </p:sp>
      <p:sp>
        <p:nvSpPr>
          <p:cNvPr id="4" name="TextBox 3"/>
          <p:cNvSpPr txBox="1"/>
          <p:nvPr/>
        </p:nvSpPr>
        <p:spPr>
          <a:xfrm>
            <a:off x="381000" y="1752600"/>
            <a:ext cx="2514600" cy="646331"/>
          </a:xfrm>
          <a:prstGeom prst="rect">
            <a:avLst/>
          </a:prstGeom>
          <a:noFill/>
        </p:spPr>
        <p:txBody>
          <a:bodyPr wrap="square" rtlCol="0">
            <a:spAutoFit/>
          </a:bodyPr>
          <a:lstStyle/>
          <a:p>
            <a:r>
              <a:rPr lang="en-US" dirty="0" smtClean="0"/>
              <a:t>His mother was a Swedish immigrant </a:t>
            </a:r>
            <a:endParaRPr lang="en-US" dirty="0"/>
          </a:p>
        </p:txBody>
      </p:sp>
      <p:sp>
        <p:nvSpPr>
          <p:cNvPr id="5" name="TextBox 4"/>
          <p:cNvSpPr txBox="1"/>
          <p:nvPr/>
        </p:nvSpPr>
        <p:spPr>
          <a:xfrm>
            <a:off x="3352800" y="1600200"/>
            <a:ext cx="2667000" cy="1200329"/>
          </a:xfrm>
          <a:prstGeom prst="rect">
            <a:avLst/>
          </a:prstGeom>
          <a:noFill/>
        </p:spPr>
        <p:txBody>
          <a:bodyPr wrap="square" rtlCol="0">
            <a:spAutoFit/>
          </a:bodyPr>
          <a:lstStyle/>
          <a:p>
            <a:r>
              <a:rPr lang="en-US" dirty="0" smtClean="0"/>
              <a:t>He learned most of what he knew from his grandparents who owned a news paper </a:t>
            </a:r>
            <a:endParaRPr lang="en-US" dirty="0"/>
          </a:p>
        </p:txBody>
      </p:sp>
      <p:sp>
        <p:nvSpPr>
          <p:cNvPr id="6" name="TextBox 5"/>
          <p:cNvSpPr txBox="1"/>
          <p:nvPr/>
        </p:nvSpPr>
        <p:spPr>
          <a:xfrm>
            <a:off x="457200" y="3429000"/>
            <a:ext cx="6477000" cy="923330"/>
          </a:xfrm>
          <a:prstGeom prst="rect">
            <a:avLst/>
          </a:prstGeom>
          <a:noFill/>
        </p:spPr>
        <p:txBody>
          <a:bodyPr wrap="square" rtlCol="0">
            <a:spAutoFit/>
          </a:bodyPr>
          <a:lstStyle/>
          <a:p>
            <a:r>
              <a:rPr lang="en-US" dirty="0" smtClean="0"/>
              <a:t>Ray is also directly descended from Mary Bradbury who was tried, convicted and sentenced to hang as a witch in Salem, Massachusetts in 1692.</a:t>
            </a:r>
            <a:endParaRPr lang="en-US" dirty="0"/>
          </a:p>
        </p:txBody>
      </p:sp>
    </p:spTree>
    <p:extLst>
      <p:ext uri="{BB962C8B-B14F-4D97-AF65-F5344CB8AC3E}">
        <p14:creationId xmlns:p14="http://schemas.microsoft.com/office/powerpoint/2010/main" val="4237912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000" dirty="0" smtClean="0">
                <a:latin typeface="Lucida Calligraphy" pitchFamily="66" charset="0"/>
              </a:rPr>
              <a:t>Family </a:t>
            </a:r>
            <a:endParaRPr lang="en-US" sz="2000" dirty="0">
              <a:latin typeface="Lucida Calligraphy" pitchFamily="66" charset="0"/>
            </a:endParaRPr>
          </a:p>
        </p:txBody>
      </p:sp>
      <p:sp>
        <p:nvSpPr>
          <p:cNvPr id="4" name="TextBox 3"/>
          <p:cNvSpPr txBox="1"/>
          <p:nvPr/>
        </p:nvSpPr>
        <p:spPr>
          <a:xfrm>
            <a:off x="914400" y="1905000"/>
            <a:ext cx="5331588" cy="923330"/>
          </a:xfrm>
          <a:prstGeom prst="rect">
            <a:avLst/>
          </a:prstGeom>
          <a:noFill/>
        </p:spPr>
        <p:txBody>
          <a:bodyPr wrap="none" rtlCol="0">
            <a:spAutoFit/>
          </a:bodyPr>
          <a:lstStyle/>
          <a:p>
            <a:r>
              <a:rPr lang="en-US" dirty="0"/>
              <a:t>Bradbury had older twin brothers, Leonard</a:t>
            </a:r>
          </a:p>
          <a:p>
            <a:r>
              <a:rPr lang="en-US" dirty="0"/>
              <a:t>and Samuel, who were born in 1916, and a younger sister,</a:t>
            </a:r>
          </a:p>
          <a:p>
            <a:r>
              <a:rPr lang="en-US" dirty="0"/>
              <a:t>Elizabeth, born in 1926.</a:t>
            </a:r>
          </a:p>
        </p:txBody>
      </p:sp>
      <p:sp>
        <p:nvSpPr>
          <p:cNvPr id="5" name="TextBox 4"/>
          <p:cNvSpPr txBox="1"/>
          <p:nvPr/>
        </p:nvSpPr>
        <p:spPr>
          <a:xfrm>
            <a:off x="685800" y="3962400"/>
            <a:ext cx="4876848" cy="369332"/>
          </a:xfrm>
          <a:prstGeom prst="rect">
            <a:avLst/>
          </a:prstGeom>
          <a:noFill/>
        </p:spPr>
        <p:txBody>
          <a:bodyPr wrap="none" rtlCol="0">
            <a:spAutoFit/>
          </a:bodyPr>
          <a:lstStyle/>
          <a:p>
            <a:r>
              <a:rPr lang="en-US" dirty="0"/>
              <a:t>In 1947, Ray Bradbury married Marguerite McClure.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1580852"/>
            <a:ext cx="1524000" cy="174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679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0" y="533400"/>
            <a:ext cx="4114800" cy="701040"/>
          </a:xfrm>
        </p:spPr>
        <p:txBody>
          <a:bodyPr>
            <a:normAutofit/>
          </a:bodyPr>
          <a:lstStyle/>
          <a:p>
            <a:r>
              <a:rPr lang="en-US" sz="2000" dirty="0" smtClean="0">
                <a:latin typeface="Lucida Calligraphy" pitchFamily="66" charset="0"/>
              </a:rPr>
              <a:t>All his works </a:t>
            </a:r>
            <a:endParaRPr lang="en-US" sz="2000" dirty="0">
              <a:latin typeface="Lucida Calligraphy" pitchFamily="66" charset="0"/>
            </a:endParaRPr>
          </a:p>
        </p:txBody>
      </p:sp>
      <p:sp>
        <p:nvSpPr>
          <p:cNvPr id="4" name="TextBox 3"/>
          <p:cNvSpPr txBox="1"/>
          <p:nvPr/>
        </p:nvSpPr>
        <p:spPr>
          <a:xfrm>
            <a:off x="609601" y="1981200"/>
            <a:ext cx="5029200" cy="923330"/>
          </a:xfrm>
          <a:prstGeom prst="rect">
            <a:avLst/>
          </a:prstGeom>
          <a:noFill/>
        </p:spPr>
        <p:txBody>
          <a:bodyPr wrap="square" rtlCol="0">
            <a:spAutoFit/>
          </a:bodyPr>
          <a:lstStyle/>
          <a:p>
            <a:r>
              <a:rPr lang="en-US" dirty="0" smtClean="0"/>
              <a:t>Ray has many works that he has done  since he is still alive most of his works are fiction; since, he was one of the first people who stared writing fiction. </a:t>
            </a:r>
            <a:endParaRPr lang="en-US" dirty="0"/>
          </a:p>
        </p:txBody>
      </p:sp>
      <p:sp>
        <p:nvSpPr>
          <p:cNvPr id="5" name="TextBox 4"/>
          <p:cNvSpPr txBox="1"/>
          <p:nvPr/>
        </p:nvSpPr>
        <p:spPr>
          <a:xfrm>
            <a:off x="3581400" y="3124200"/>
            <a:ext cx="5187639" cy="369332"/>
          </a:xfrm>
          <a:prstGeom prst="rect">
            <a:avLst/>
          </a:prstGeom>
          <a:noFill/>
        </p:spPr>
        <p:txBody>
          <a:bodyPr wrap="none" rtlCol="0">
            <a:spAutoFit/>
          </a:bodyPr>
          <a:lstStyle/>
          <a:p>
            <a:r>
              <a:rPr lang="en-US" dirty="0" smtClean="0"/>
              <a:t>His works are short stories, novels, and other literature.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3657600"/>
            <a:ext cx="1600200"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7544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62200" y="381000"/>
            <a:ext cx="4114800" cy="701040"/>
          </a:xfrm>
        </p:spPr>
        <p:txBody>
          <a:bodyPr>
            <a:normAutofit/>
          </a:bodyPr>
          <a:lstStyle/>
          <a:p>
            <a:r>
              <a:rPr lang="en-US" sz="2000" dirty="0" smtClean="0">
                <a:latin typeface="Lucida Calligraphy" pitchFamily="66" charset="0"/>
              </a:rPr>
              <a:t>Famous short stores </a:t>
            </a:r>
            <a:endParaRPr lang="en-US" sz="2000" dirty="0">
              <a:latin typeface="Lucida Calligraphy" pitchFamily="66" charset="0"/>
            </a:endParaRPr>
          </a:p>
        </p:txBody>
      </p:sp>
      <p:sp>
        <p:nvSpPr>
          <p:cNvPr id="4" name="TextBox 3"/>
          <p:cNvSpPr txBox="1"/>
          <p:nvPr/>
        </p:nvSpPr>
        <p:spPr>
          <a:xfrm>
            <a:off x="762234" y="2133600"/>
            <a:ext cx="3047766" cy="2585323"/>
          </a:xfrm>
          <a:prstGeom prst="rect">
            <a:avLst/>
          </a:prstGeom>
          <a:noFill/>
        </p:spPr>
        <p:txBody>
          <a:bodyPr wrap="square" rtlCol="0">
            <a:spAutoFit/>
          </a:bodyPr>
          <a:lstStyle/>
          <a:p>
            <a:r>
              <a:rPr lang="en-US" dirty="0" smtClean="0"/>
              <a:t>All Summer in a day : is where people live of the planet Venus and it rains non-stop for seven years until one day it doesn’t only for an hour so the school kids go out and play, but before that the only girl who can remember the sun is locked in a closet and forgotten </a:t>
            </a:r>
            <a:endParaRPr lang="en-US" dirty="0"/>
          </a:p>
        </p:txBody>
      </p:sp>
      <p:sp>
        <p:nvSpPr>
          <p:cNvPr id="5" name="TextBox 4"/>
          <p:cNvSpPr txBox="1"/>
          <p:nvPr/>
        </p:nvSpPr>
        <p:spPr>
          <a:xfrm>
            <a:off x="4800600" y="2826096"/>
            <a:ext cx="3733800" cy="1477328"/>
          </a:xfrm>
          <a:prstGeom prst="rect">
            <a:avLst/>
          </a:prstGeom>
          <a:noFill/>
        </p:spPr>
        <p:txBody>
          <a:bodyPr wrap="square" rtlCol="0">
            <a:spAutoFit/>
          </a:bodyPr>
          <a:lstStyle/>
          <a:p>
            <a:r>
              <a:rPr lang="en-US" dirty="0" smtClean="0"/>
              <a:t>A sound of Thunder:  which is where people go back in time and hunt animals, then one person made a mistake and changed the world in just a few seconds </a:t>
            </a:r>
            <a:endParaRPr lang="en-US" dirty="0"/>
          </a:p>
        </p:txBody>
      </p:sp>
    </p:spTree>
    <p:extLst>
      <p:ext uri="{BB962C8B-B14F-4D97-AF65-F5344CB8AC3E}">
        <p14:creationId xmlns:p14="http://schemas.microsoft.com/office/powerpoint/2010/main" val="4068327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62200" y="228600"/>
            <a:ext cx="4114800" cy="914400"/>
          </a:xfrm>
        </p:spPr>
        <p:txBody>
          <a:bodyPr>
            <a:normAutofit/>
          </a:bodyPr>
          <a:lstStyle/>
          <a:p>
            <a:r>
              <a:rPr lang="en-US" sz="2000" dirty="0" smtClean="0">
                <a:latin typeface="Lucida Calligraphy" pitchFamily="66" charset="0"/>
              </a:rPr>
              <a:t>The fo</a:t>
            </a:r>
            <a:r>
              <a:rPr lang="en-US" sz="2000" dirty="0" smtClean="0">
                <a:latin typeface="Lucida Calligraphy" pitchFamily="66" charset="0"/>
              </a:rPr>
              <a:t>g horn</a:t>
            </a:r>
            <a:endParaRPr lang="en-US" sz="2000" dirty="0">
              <a:latin typeface="Lucida Calligraphy" pitchFamily="66" charset="0"/>
            </a:endParaRPr>
          </a:p>
        </p:txBody>
      </p:sp>
      <p:sp>
        <p:nvSpPr>
          <p:cNvPr id="4" name="TextBox 3"/>
          <p:cNvSpPr txBox="1"/>
          <p:nvPr/>
        </p:nvSpPr>
        <p:spPr>
          <a:xfrm>
            <a:off x="762000" y="2209800"/>
            <a:ext cx="4932312" cy="369332"/>
          </a:xfrm>
          <a:prstGeom prst="rect">
            <a:avLst/>
          </a:prstGeom>
          <a:noFill/>
        </p:spPr>
        <p:txBody>
          <a:bodyPr wrap="none" rtlCol="0">
            <a:spAutoFit/>
          </a:bodyPr>
          <a:lstStyle/>
          <a:p>
            <a:r>
              <a:rPr lang="en-US" dirty="0" smtClean="0"/>
              <a:t>This story is about two men who are at a light house</a:t>
            </a:r>
            <a:endParaRPr lang="en-US" dirty="0"/>
          </a:p>
        </p:txBody>
      </p:sp>
      <p:sp>
        <p:nvSpPr>
          <p:cNvPr id="6" name="TextBox 5"/>
          <p:cNvSpPr txBox="1"/>
          <p:nvPr/>
        </p:nvSpPr>
        <p:spPr>
          <a:xfrm>
            <a:off x="2057400" y="3011269"/>
            <a:ext cx="6553200" cy="646331"/>
          </a:xfrm>
          <a:prstGeom prst="rect">
            <a:avLst/>
          </a:prstGeom>
          <a:noFill/>
        </p:spPr>
        <p:txBody>
          <a:bodyPr wrap="square" rtlCol="0">
            <a:spAutoFit/>
          </a:bodyPr>
          <a:lstStyle/>
          <a:p>
            <a:r>
              <a:rPr lang="en-US" dirty="0" smtClean="0"/>
              <a:t>They discover that a creature is rising from the ground  and they witness the who thing</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18" y="3733800"/>
            <a:ext cx="5085345" cy="2338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360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4600" y="304800"/>
            <a:ext cx="4114800" cy="701040"/>
          </a:xfrm>
        </p:spPr>
        <p:txBody>
          <a:bodyPr>
            <a:normAutofit/>
          </a:bodyPr>
          <a:lstStyle/>
          <a:p>
            <a:r>
              <a:rPr lang="en-US" sz="2000" dirty="0" smtClean="0">
                <a:latin typeface="Lucida Calligraphy" pitchFamily="66" charset="0"/>
              </a:rPr>
              <a:t>What I thought about it </a:t>
            </a:r>
            <a:r>
              <a:rPr lang="en-US" sz="2000" dirty="0" smtClean="0">
                <a:latin typeface="Lucida Calligraphy" pitchFamily="66" charset="0"/>
                <a:sym typeface="Wingdings" pitchFamily="2" charset="2"/>
              </a:rPr>
              <a:t> </a:t>
            </a:r>
            <a:endParaRPr lang="en-US" sz="2000" dirty="0">
              <a:latin typeface="Lucida Calligraphy" pitchFamily="66" charset="0"/>
            </a:endParaRPr>
          </a:p>
        </p:txBody>
      </p:sp>
      <p:sp>
        <p:nvSpPr>
          <p:cNvPr id="4" name="TextBox 3"/>
          <p:cNvSpPr txBox="1"/>
          <p:nvPr/>
        </p:nvSpPr>
        <p:spPr>
          <a:xfrm>
            <a:off x="533400" y="2057400"/>
            <a:ext cx="1143000" cy="2031325"/>
          </a:xfrm>
          <a:prstGeom prst="rect">
            <a:avLst/>
          </a:prstGeom>
          <a:noFill/>
        </p:spPr>
        <p:txBody>
          <a:bodyPr wrap="square" rtlCol="0">
            <a:spAutoFit/>
          </a:bodyPr>
          <a:lstStyle/>
          <a:p>
            <a:r>
              <a:rPr lang="en-US" dirty="0" smtClean="0"/>
              <a:t>This story is like Rays other stories, it is a fiction short story </a:t>
            </a:r>
            <a:endParaRPr lang="en-US" dirty="0"/>
          </a:p>
        </p:txBody>
      </p:sp>
      <p:sp>
        <p:nvSpPr>
          <p:cNvPr id="5" name="TextBox 4"/>
          <p:cNvSpPr txBox="1"/>
          <p:nvPr/>
        </p:nvSpPr>
        <p:spPr>
          <a:xfrm>
            <a:off x="2667000" y="1905000"/>
            <a:ext cx="1981200" cy="2031325"/>
          </a:xfrm>
          <a:prstGeom prst="rect">
            <a:avLst/>
          </a:prstGeom>
          <a:noFill/>
        </p:spPr>
        <p:txBody>
          <a:bodyPr wrap="square" rtlCol="0">
            <a:spAutoFit/>
          </a:bodyPr>
          <a:lstStyle/>
          <a:p>
            <a:r>
              <a:rPr lang="en-US" dirty="0" smtClean="0"/>
              <a:t>I liked this story a lot. Mainly because I like fiction, but his writing for being one of the first people to do this is very interesting</a:t>
            </a:r>
            <a:endParaRPr lang="en-US" dirty="0"/>
          </a:p>
        </p:txBody>
      </p:sp>
      <p:sp>
        <p:nvSpPr>
          <p:cNvPr id="6" name="TextBox 5"/>
          <p:cNvSpPr txBox="1"/>
          <p:nvPr/>
        </p:nvSpPr>
        <p:spPr>
          <a:xfrm>
            <a:off x="5791200" y="1828800"/>
            <a:ext cx="2743200" cy="923330"/>
          </a:xfrm>
          <a:prstGeom prst="rect">
            <a:avLst/>
          </a:prstGeom>
          <a:noFill/>
        </p:spPr>
        <p:txBody>
          <a:bodyPr wrap="square" rtlCol="0">
            <a:spAutoFit/>
          </a:bodyPr>
          <a:lstStyle/>
          <a:p>
            <a:r>
              <a:rPr lang="en-US" dirty="0" smtClean="0"/>
              <a:t>One thing I found interesting is: that he is still alive and writing</a:t>
            </a:r>
          </a:p>
        </p:txBody>
      </p:sp>
    </p:spTree>
    <p:extLst>
      <p:ext uri="{BB962C8B-B14F-4D97-AF65-F5344CB8AC3E}">
        <p14:creationId xmlns:p14="http://schemas.microsoft.com/office/powerpoint/2010/main" val="40972118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65</TotalTime>
  <Words>473</Words>
  <Application>Microsoft Office PowerPoint</Application>
  <PresentationFormat>On-screen Show (4:3)</PresentationFormat>
  <Paragraphs>34</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BlackTie</vt:lpstr>
      <vt:lpstr>Ray bradbury </vt:lpstr>
      <vt:lpstr>About Ray </vt:lpstr>
      <vt:lpstr>Childhood </vt:lpstr>
      <vt:lpstr>About his early life </vt:lpstr>
      <vt:lpstr>Family </vt:lpstr>
      <vt:lpstr>All his works </vt:lpstr>
      <vt:lpstr>Famous short stores </vt:lpstr>
      <vt:lpstr>The fog horn</vt:lpstr>
      <vt:lpstr>What I thought about it  </vt:lpstr>
      <vt:lpstr>PowerPoint Presentation</vt:lpstr>
    </vt:vector>
  </TitlesOfParts>
  <Company>Virden Middle School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Ray bradbury </dc:title>
  <dc:creator>burnskay</dc:creator>
  <cp:lastModifiedBy>burnskay</cp:lastModifiedBy>
  <cp:revision>8</cp:revision>
  <dcterms:created xsi:type="dcterms:W3CDTF">2011-12-08T16:49:40Z</dcterms:created>
  <dcterms:modified xsi:type="dcterms:W3CDTF">2011-12-13T16:42:27Z</dcterms:modified>
</cp:coreProperties>
</file>